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E71D0-891E-4D6A-95DB-0C024C8DE56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FCD10-B14B-4826-A424-F84071B9A746}" type="slidenum">
              <a:rPr lang="sv-SE" smtClean="0"/>
              <a:t>‹#›</a:t>
            </a:fld>
            <a:endParaRPr lang="sv-S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:\Documents and Settings\Ulrika Nilsson\Lokala inställningar\Temporary Internet Files\Content.IE5\FIA8VW6J\MPj03829940000[1]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/>
          <a:stretch>
            <a:fillRect/>
          </a:stretch>
        </p:blipFill>
        <p:spPr bwMode="auto">
          <a:xfrm>
            <a:off x="1764483" y="0"/>
            <a:ext cx="7379517" cy="5479154"/>
          </a:xfrm>
          <a:prstGeom prst="rect">
            <a:avLst/>
          </a:prstGeom>
          <a:noFill/>
        </p:spPr>
      </p:pic>
      <p:sp>
        <p:nvSpPr>
          <p:cNvPr id="5" name="Text Placeholder 5"/>
          <p:cNvSpPr txBox="1">
            <a:spLocks/>
          </p:cNvSpPr>
          <p:nvPr/>
        </p:nvSpPr>
        <p:spPr>
          <a:xfrm>
            <a:off x="4357717" y="214290"/>
            <a:ext cx="2285985" cy="357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Magneto" pitchFamily="82" charset="0"/>
              </a:rPr>
              <a:t>Strået vassare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 txBox="1">
            <a:spLocks/>
          </p:cNvSpPr>
          <p:nvPr/>
        </p:nvSpPr>
        <p:spPr>
          <a:xfrm>
            <a:off x="4572000" y="428604"/>
            <a:ext cx="3500462" cy="50006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Eras Bold ITC" pitchFamily="34" charset="0"/>
              </a:rPr>
              <a:t>ROCKFRISÖREN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Eras Bold ITC" pitchFamily="34" charset="0"/>
            </a:endParaRPr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6000792" y="1285860"/>
            <a:ext cx="3140032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Hos oss får du en </a:t>
            </a:r>
            <a:r>
              <a:rPr kumimoji="0" lang="sv-SE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tuff</a:t>
            </a:r>
            <a:r>
              <a:rPr kumimoji="0" lang="sv-S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rockfrisyr eller en fräck </a:t>
            </a:r>
            <a:r>
              <a:rPr kumimoji="0" lang="sv-SE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tuppkam</a:t>
            </a:r>
            <a:r>
              <a:rPr kumimoji="0" lang="sv-S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sv-SE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8"/>
          <p:cNvSpPr txBox="1">
            <a:spLocks/>
          </p:cNvSpPr>
          <p:nvPr/>
        </p:nvSpPr>
        <p:spPr>
          <a:xfrm>
            <a:off x="6072230" y="2357430"/>
            <a:ext cx="3071770" cy="9286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 kan även färga håret</a:t>
            </a:r>
            <a:br>
              <a:rPr kumimoji="0" lang="sv-S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v-S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någon angenäm </a:t>
            </a:r>
            <a:r>
              <a:rPr kumimoji="0" lang="sv-S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nyans</a:t>
            </a:r>
            <a:r>
              <a:rPr kumimoji="0" lang="sv-S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142877" y="5715040"/>
            <a:ext cx="4929189" cy="107154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Lucida Sans" pitchFamily="34" charset="0"/>
              </a:rPr>
              <a:t>Vi spelar alltid </a:t>
            </a:r>
            <a:r>
              <a:rPr kumimoji="0" lang="sv-SE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Lucida Sans" pitchFamily="34" charset="0"/>
              </a:rPr>
              <a:t>skön</a:t>
            </a:r>
            <a:r>
              <a:rPr kumimoji="0" lang="sv-SE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Lucida Sans" pitchFamily="34" charset="0"/>
              </a:rPr>
              <a:t> musik i vår anläggning.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Lucida Sans" pitchFamily="34" charset="0"/>
              </a:rPr>
              <a:t>Efteråt kan du njuta av en latte i vår mjölkbar eller köpa något fräckt </a:t>
            </a:r>
            <a:r>
              <a:rPr kumimoji="0" lang="sv-SE" sz="2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Lucida Sans" pitchFamily="34" charset="0"/>
              </a:rPr>
              <a:t>rockattribut</a:t>
            </a:r>
            <a:r>
              <a:rPr kumimoji="0" lang="sv-SE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Lucida Sans" pitchFamily="34" charset="0"/>
              </a:rPr>
              <a:t> i vår butik.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23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Lucida Sans" pitchFamily="34" charset="0"/>
              </a:rPr>
              <a:t>Välkomna!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uLnTx/>
              <a:uFillTx/>
              <a:latin typeface="Lucida Sans" pitchFamily="34" charset="0"/>
            </a:endParaRPr>
          </a:p>
        </p:txBody>
      </p:sp>
      <p:sp>
        <p:nvSpPr>
          <p:cNvPr id="10" name="Content Placeholder 11"/>
          <p:cNvSpPr txBox="1">
            <a:spLocks/>
          </p:cNvSpPr>
          <p:nvPr/>
        </p:nvSpPr>
        <p:spPr>
          <a:xfrm rot="21388755">
            <a:off x="186337" y="142875"/>
            <a:ext cx="2928958" cy="100010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6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 2"/>
              </a:rPr>
              <a:t></a:t>
            </a:r>
            <a:r>
              <a:rPr kumimoji="0" lang="sv-SE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 2"/>
              </a:rPr>
              <a:t></a:t>
            </a:r>
            <a:r>
              <a:rPr kumimoji="0" lang="sv-SE" sz="5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 2"/>
              </a:rPr>
              <a:t></a:t>
            </a:r>
            <a:r>
              <a:rPr kumimoji="0" lang="sv-SE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 2"/>
              </a:rPr>
              <a:t></a:t>
            </a:r>
            <a:r>
              <a:rPr kumimoji="0" lang="sv-SE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 2"/>
              </a:rPr>
              <a:t></a:t>
            </a:r>
            <a:endParaRPr kumimoji="0" lang="sv-SE" sz="3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4" descr="C:\Documents and Settings\Ulrika Nilsson\Lokala inställningar\Temporary Internet Files\Content.IE5\4JQIXM8T\MPj02899090000[1]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4282" y="3276113"/>
            <a:ext cx="1550670" cy="2296027"/>
          </a:xfrm>
          <a:prstGeom prst="rect">
            <a:avLst/>
          </a:prstGeom>
          <a:noFill/>
        </p:spPr>
      </p:pic>
      <p:sp>
        <p:nvSpPr>
          <p:cNvPr id="12" name="Text Placeholder 9"/>
          <p:cNvSpPr txBox="1">
            <a:spLocks/>
          </p:cNvSpPr>
          <p:nvPr/>
        </p:nvSpPr>
        <p:spPr>
          <a:xfrm rot="16200000">
            <a:off x="-1196616" y="4161242"/>
            <a:ext cx="2643190" cy="321481"/>
          </a:xfrm>
          <a:prstGeom prst="rect">
            <a:avLst/>
          </a:prstGeom>
        </p:spPr>
        <p:txBody>
          <a:bodyPr>
            <a:normAutofit fontScale="4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Magneto" pitchFamily="82" charset="0"/>
              </a:rPr>
              <a:t>Absolut </a:t>
            </a:r>
            <a:r>
              <a:rPr kumimoji="0" lang="sv-SE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Magneto" pitchFamily="82" charset="0"/>
              </a:rPr>
              <a:t>Cuttin</a:t>
            </a:r>
            <a:r>
              <a:rPr kumimoji="0" lang="sv-S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Magneto" pitchFamily="82" charset="0"/>
              </a:rPr>
              <a:t>’ </a:t>
            </a:r>
            <a:r>
              <a:rPr kumimoji="0" lang="sv-SE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uLnTx/>
                <a:uFillTx/>
                <a:latin typeface="Magneto" pitchFamily="82" charset="0"/>
              </a:rPr>
              <a:t>Edge</a:t>
            </a:r>
            <a:endParaRPr kumimoji="0" lang="sv-SE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uLnTx/>
              <a:uFillTx/>
              <a:latin typeface="Magneto" pitchFamily="82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Straight Connector 15"/>
          <p:cNvCxnSpPr/>
          <p:nvPr/>
        </p:nvCxnSpPr>
        <p:spPr>
          <a:xfrm>
            <a:off x="6357950" y="369071"/>
            <a:ext cx="2286016" cy="1588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</Words>
  <Application>Microsoft Office PowerPoint</Application>
  <PresentationFormat>Bildspel på skärmen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2007-04-19T06:55:54Z</dcterms:created>
  <dcterms:modified xsi:type="dcterms:W3CDTF">2007-04-19T07:00:59Z</dcterms:modified>
</cp:coreProperties>
</file>